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5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E255-1E8F-6BE4-A8ED-9C842D6D8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AE8B8-6E0F-8D21-E949-F84AF7221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BDFF7-288C-B83F-65A7-B03ACA04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F6F0-0831-D016-B66E-FDCAE543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45B3-C671-1C27-EDDE-6B4A88D5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39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A42C-92EA-5D94-0EAF-5B434303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90A5C-9F21-2D6F-FDC2-A16FA104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8B9CB-0DFE-F523-3860-EB9787C6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B939-BB76-4891-80EC-8A6C5F8F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64C-673F-05A8-8D39-76C01CE2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585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BAFE3-7E78-7E96-EBF1-0F40FA7E9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78FB8-A4C2-0F15-E26F-A0D2B3E68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893A-BAFF-47CA-CA41-CD3D758D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8E99-176E-0BA9-5052-7151264C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FEEF-0F0C-F006-46CF-EDBC4A12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79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E8B-731C-4959-E275-54EB7EC1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71EE-3282-CF15-8CC2-7ECFB8CA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67C85-5AC0-2436-7B18-E7DE045C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81E41-70C0-C4AF-E823-E2A3A930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B6B0-7456-9C95-80D4-CDAAE97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0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9ECE-36B6-E63E-EF84-B63FFF64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19902-CE77-FB70-09D1-88A13EA5D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6E50D-194F-7877-FB5C-E7DAC9FD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F80D7-4187-95CA-01C1-28989F5C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F8626-ECEF-04BA-9F64-AEAB7810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14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BB39-7957-8890-AFDB-6B0389CF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5224-E896-1C90-0959-322D2D573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4036A-864F-E66B-D4C8-B42A0CE5E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88C2B-184D-8FF7-3337-263CEB4D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F00E1-B650-8D22-9FDD-9525466B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F75DD-44CE-E814-5013-998C6B20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45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8421-137B-C6D3-E694-752D277D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C96D-68EA-23D5-4622-FB0134377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43511-22B3-8BF1-DA74-6BC775574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E30C0-4482-3AAF-FBA5-217CABCF0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2EB6-C6C4-6A3F-011F-A9A0FA6E5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C2176-8A3E-1B9C-9E4D-C41F4D3B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C0B27-35E1-C956-C063-D65D0156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24088-3A90-CBC4-2221-79E45B46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66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DAF9-7266-6E11-2CD0-C67EB176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81DB1-9DBF-CF49-6B4D-8E9DB84C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C0801-58FC-763F-2E3B-517ED071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47561-64C2-26A7-2996-1058A738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2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AD42B-8AE9-4F8A-7FA1-3D25698E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8B35E-DA7C-706A-4366-9219C41E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FB0B-B181-830F-BD49-7D56686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739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2D64-384F-6560-C374-DF21E846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1CEE-641B-8196-23AD-B6841FEF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62A0-CDBC-696C-F011-47BF70AC3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B91F4-433E-25FF-1A28-6471B10B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1FDB0-1B76-8FF6-3293-C7FC14BD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5B60-823D-8BB0-0B28-A9BA48E2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5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A626-7EE2-2D11-85FB-12D9BE38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5253C-027F-D42E-ED01-D9C4E88BC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92319-7A39-5E25-526C-187724A9F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FDEA-515C-23A9-5FE5-F23B616A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230BA-655A-8AA3-FF2A-9AD0FC97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32013-E803-D648-8A7F-893FD885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07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D2586-E59E-1ADC-8309-83843D6B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5FA1C-F99A-5605-2E5F-32F65E62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51D7-5CF9-7440-C903-AEAA790A2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CF16A-E9C6-4C2F-821D-EC6B0D7B5404}" type="datetimeFigureOut">
              <a:rPr lang="ru-RU" smtClean="0"/>
              <a:t>30.01.2026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2D981-307B-3F25-3676-EB7F2A9EC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E0374-6195-BFB8-28C2-C63339701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7D016-B851-4FC4-B300-7AF45AD37E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3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DE13-46BE-1288-F10A-ABA668D4E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Aptos Display" panose="020B0004020202020204" pitchFamily="34" charset="0"/>
              </a:rPr>
              <a:t>Arcade </a:t>
            </a:r>
            <a:r>
              <a:rPr lang="ru-RU" b="1" dirty="0">
                <a:latin typeface="Aptos Display" panose="020B0004020202020204" pitchFamily="34" charset="0"/>
              </a:rPr>
              <a:t>платформер:</a:t>
            </a:r>
            <a:br>
              <a:rPr lang="ru-RU" b="1" dirty="0">
                <a:latin typeface="Aptos Display" panose="020B0004020202020204" pitchFamily="34" charset="0"/>
              </a:rPr>
            </a:br>
            <a:r>
              <a:rPr lang="ru-RU" b="1" dirty="0">
                <a:latin typeface="Aptos Display" panose="020B0004020202020204" pitchFamily="34" charset="0"/>
              </a:rPr>
              <a:t>«</a:t>
            </a:r>
            <a:r>
              <a:rPr lang="en-GB" b="1" dirty="0">
                <a:latin typeface="Aptos Display" panose="020B0004020202020204" pitchFamily="34" charset="0"/>
              </a:rPr>
              <a:t>Jump</a:t>
            </a:r>
            <a:r>
              <a:rPr lang="en-US" b="1" dirty="0">
                <a:latin typeface="Aptos Display" panose="020B0004020202020204" pitchFamily="34" charset="0"/>
              </a:rPr>
              <a:t>Step</a:t>
            </a:r>
            <a:r>
              <a:rPr lang="ru-RU" b="1" dirty="0">
                <a:latin typeface="Aptos Display" panose="020B0004020202020204" pitchFamily="34" charset="0"/>
              </a:rPr>
              <a:t>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F97-B0E3-1143-FE88-2D2087458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7194" y="3883725"/>
            <a:ext cx="3430806" cy="1655762"/>
          </a:xfrm>
        </p:spPr>
        <p:txBody>
          <a:bodyPr/>
          <a:lstStyle/>
          <a:p>
            <a:pPr algn="l"/>
            <a:r>
              <a:rPr lang="ru-RU" dirty="0">
                <a:latin typeface="Aptos" panose="020B0004020202020204" pitchFamily="34" charset="0"/>
              </a:rPr>
              <a:t>Создали:</a:t>
            </a:r>
            <a:br>
              <a:rPr lang="ru-RU" dirty="0">
                <a:latin typeface="Aptos" panose="020B0004020202020204" pitchFamily="34" charset="0"/>
              </a:rPr>
            </a:br>
            <a:r>
              <a:rPr lang="ru-RU" dirty="0">
                <a:latin typeface="Aptos" panose="020B0004020202020204" pitchFamily="34" charset="0"/>
              </a:rPr>
              <a:t>Александр </a:t>
            </a:r>
            <a:r>
              <a:rPr lang="ru-RU" dirty="0" err="1">
                <a:latin typeface="Aptos" panose="020B0004020202020204" pitchFamily="34" charset="0"/>
              </a:rPr>
              <a:t>Росницкий</a:t>
            </a:r>
            <a:r>
              <a:rPr lang="ru-RU" dirty="0">
                <a:latin typeface="Aptos" panose="020B0004020202020204" pitchFamily="34" charset="0"/>
              </a:rPr>
              <a:t>,</a:t>
            </a:r>
            <a:br>
              <a:rPr lang="ru-RU" dirty="0">
                <a:latin typeface="Aptos" panose="020B0004020202020204" pitchFamily="34" charset="0"/>
              </a:rPr>
            </a:br>
            <a:r>
              <a:rPr lang="ru-RU" dirty="0">
                <a:latin typeface="Aptos" panose="020B0004020202020204" pitchFamily="34" charset="0"/>
              </a:rPr>
              <a:t>Фролов Максим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83226-EA37-EB41-28ED-8BE7CA52B4E7}"/>
              </a:ext>
            </a:extLst>
          </p:cNvPr>
          <p:cNvSpPr txBox="1"/>
          <p:nvPr/>
        </p:nvSpPr>
        <p:spPr>
          <a:xfrm>
            <a:off x="5316299" y="6036774"/>
            <a:ext cx="155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МОСКВА 2026</a:t>
            </a:r>
          </a:p>
        </p:txBody>
      </p:sp>
    </p:spTree>
    <p:extLst>
      <p:ext uri="{BB962C8B-B14F-4D97-AF65-F5344CB8AC3E}">
        <p14:creationId xmlns:p14="http://schemas.microsoft.com/office/powerpoint/2010/main" val="138923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45AB-0034-FF85-E51A-BB14C9A8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ptos" panose="020B0004020202020204" pitchFamily="34" charset="0"/>
              </a:rPr>
              <a:t>Введение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F1C41-B9B7-1AC3-EF1A-E3572F441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5060380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latin typeface="Aptos" panose="020B0004020202020204" pitchFamily="34" charset="0"/>
              </a:rPr>
              <a:t>Что такое </a:t>
            </a:r>
            <a:r>
              <a:rPr lang="ru-RU" b="1" dirty="0" err="1">
                <a:latin typeface="Aptos" panose="020B0004020202020204" pitchFamily="34" charset="0"/>
              </a:rPr>
              <a:t>Jump</a:t>
            </a:r>
            <a:r>
              <a:rPr lang="en-US" b="1" dirty="0">
                <a:latin typeface="Aptos" panose="020B0004020202020204" pitchFamily="34" charset="0"/>
              </a:rPr>
              <a:t>Step</a:t>
            </a:r>
            <a:r>
              <a:rPr lang="ru-RU" b="1" dirty="0">
                <a:latin typeface="Aptos" panose="020B0004020202020204" pitchFamily="34" charset="0"/>
              </a:rPr>
              <a:t>?</a:t>
            </a:r>
            <a:endParaRPr lang="ru-RU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Бесконечный вертикальный платформер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Цель: Забраться как можно выше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Особенности: Процедурные платформы, враги</a:t>
            </a:r>
            <a:r>
              <a:rPr lang="en-US" dirty="0">
                <a:latin typeface="Aptos" panose="020B0004020202020204" pitchFamily="34" charset="0"/>
              </a:rPr>
              <a:t>,</a:t>
            </a:r>
            <a:r>
              <a:rPr lang="ru-RU" dirty="0">
                <a:latin typeface="Aptos" panose="020B0004020202020204" pitchFamily="34" charset="0"/>
              </a:rPr>
              <a:t> система частиц</a:t>
            </a:r>
          </a:p>
          <a:p>
            <a:r>
              <a:rPr lang="ru-RU" b="1" dirty="0">
                <a:latin typeface="Aptos" panose="020B0004020202020204" pitchFamily="34" charset="0"/>
              </a:rPr>
              <a:t>Технологический стек</a:t>
            </a:r>
            <a:endParaRPr lang="ru-RU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P</a:t>
            </a:r>
            <a:r>
              <a:rPr lang="ru-RU" dirty="0" err="1">
                <a:latin typeface="Aptos" panose="020B0004020202020204" pitchFamily="34" charset="0"/>
              </a:rPr>
              <a:t>ython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Библиотека </a:t>
            </a:r>
            <a:r>
              <a:rPr lang="ru-RU" dirty="0" err="1">
                <a:latin typeface="Aptos" panose="020B0004020202020204" pitchFamily="34" charset="0"/>
              </a:rPr>
              <a:t>Arcade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Модуль </a:t>
            </a:r>
            <a:r>
              <a:rPr lang="en-US" dirty="0" err="1">
                <a:latin typeface="Aptos" panose="020B0004020202020204" pitchFamily="34" charset="0"/>
              </a:rPr>
              <a:t>os</a:t>
            </a:r>
            <a:endParaRPr lang="ru-RU" dirty="0">
              <a:latin typeface="Aptos" panose="020B0004020202020204" pitchFamily="34" charset="0"/>
            </a:endParaRPr>
          </a:p>
          <a:p>
            <a:r>
              <a:rPr lang="ru-RU" b="1" dirty="0">
                <a:latin typeface="Aptos" panose="020B0004020202020204" pitchFamily="34" charset="0"/>
              </a:rPr>
              <a:t>Ключевые показатели</a:t>
            </a:r>
            <a:endParaRPr lang="ru-RU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Дисплей 400x800 пикселей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До 30 платформ одновременно(также зависит от кол-ва набранных очков)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2 типа платформ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2 типа врагов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ptos" panose="020B0004020202020204" pitchFamily="34" charset="0"/>
              </a:rPr>
              <a:t>Система сохранения рекордов</a:t>
            </a:r>
          </a:p>
        </p:txBody>
      </p:sp>
      <p:pic>
        <p:nvPicPr>
          <p:cNvPr id="2050" name="Picture 2" descr="C:\Users\SM\Downloads\JumpStep 2026-01-29 23-15-47 (online-video-cutter.com)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558800"/>
            <a:ext cx="30226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4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8751-8391-975E-F373-B89D355A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97131"/>
          </a:xfrm>
        </p:spPr>
        <p:txBody>
          <a:bodyPr/>
          <a:lstStyle/>
          <a:p>
            <a:r>
              <a:rPr lang="ru-RU" dirty="0">
                <a:latin typeface="Aptos" panose="020B0004020202020204" pitchFamily="34" charset="0"/>
              </a:rPr>
              <a:t>Архитектура и структура кода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983478" y="327578"/>
            <a:ext cx="417777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ptos" panose="020B0004020202020204" pitchFamily="34" charset="0"/>
              </a:rPr>
              <a:t>Yandex.Lyceum-arcade_project</a:t>
            </a:r>
            <a:r>
              <a:rPr lang="en-US" sz="1600" dirty="0">
                <a:latin typeface="Aptos" panose="020B0004020202020204" pitchFamily="34" charset="0"/>
              </a:rPr>
              <a:t>/</a:t>
            </a:r>
          </a:p>
          <a:p>
            <a:r>
              <a:rPr lang="en-US" sz="1600" dirty="0">
                <a:latin typeface="Aptos" panose="020B0004020202020204" pitchFamily="34" charset="0"/>
              </a:rPr>
              <a:t>│</a:t>
            </a:r>
          </a:p>
          <a:p>
            <a:r>
              <a:rPr lang="en-US" sz="1600" dirty="0">
                <a:latin typeface="Aptos" panose="020B0004020202020204" pitchFamily="34" charset="0"/>
              </a:rPr>
              <a:t>├── fonts/</a:t>
            </a:r>
          </a:p>
          <a:p>
            <a:r>
              <a:rPr lang="en-US" sz="1600" dirty="0">
                <a:latin typeface="Aptos" panose="020B0004020202020204" pitchFamily="34" charset="0"/>
              </a:rPr>
              <a:t>├── sounds/</a:t>
            </a: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textures/</a:t>
            </a:r>
          </a:p>
          <a:p>
            <a:r>
              <a:rPr lang="ru-RU" sz="1600" dirty="0">
                <a:latin typeface="Aptos" panose="020B0004020202020204" pitchFamily="34" charset="0"/>
              </a:rPr>
              <a:t>│   ├── </a:t>
            </a:r>
            <a:r>
              <a:rPr lang="en-US" sz="1600" dirty="0">
                <a:latin typeface="Aptos" panose="020B0004020202020204" pitchFamily="34" charset="0"/>
              </a:rPr>
              <a:t>background.png </a:t>
            </a:r>
          </a:p>
          <a:p>
            <a:r>
              <a:rPr lang="ru-RU" sz="1600" dirty="0">
                <a:latin typeface="Aptos" panose="020B0004020202020204" pitchFamily="34" charset="0"/>
              </a:rPr>
              <a:t>│   ├── </a:t>
            </a:r>
            <a:r>
              <a:rPr lang="en-US" sz="1600" dirty="0">
                <a:latin typeface="Aptos" panose="020B0004020202020204" pitchFamily="34" charset="0"/>
              </a:rPr>
              <a:t>player/</a:t>
            </a:r>
          </a:p>
          <a:p>
            <a:r>
              <a:rPr lang="ru-RU" sz="1600" dirty="0">
                <a:latin typeface="Aptos" panose="020B0004020202020204" pitchFamily="34" charset="0"/>
              </a:rPr>
              <a:t>│   ├── </a:t>
            </a:r>
            <a:r>
              <a:rPr lang="en-US" sz="1600" dirty="0">
                <a:latin typeface="Aptos" panose="020B0004020202020204" pitchFamily="34" charset="0"/>
              </a:rPr>
              <a:t>platforms/ </a:t>
            </a:r>
          </a:p>
          <a:p>
            <a:r>
              <a:rPr lang="ru-RU" sz="1600" dirty="0">
                <a:latin typeface="Aptos" panose="020B0004020202020204" pitchFamily="34" charset="0"/>
              </a:rPr>
              <a:t>│   ├── </a:t>
            </a:r>
            <a:r>
              <a:rPr lang="en-US" sz="1600" dirty="0">
                <a:latin typeface="Aptos" panose="020B0004020202020204" pitchFamily="34" charset="0"/>
              </a:rPr>
              <a:t>bat/ </a:t>
            </a:r>
          </a:p>
          <a:p>
            <a:r>
              <a:rPr lang="en-US" sz="1600" dirty="0">
                <a:latin typeface="Aptos" panose="020B0004020202020204" pitchFamily="34" charset="0"/>
              </a:rPr>
              <a:t>│   └── bird/ </a:t>
            </a:r>
          </a:p>
          <a:p>
            <a:r>
              <a:rPr lang="en-US" sz="1600" dirty="0">
                <a:latin typeface="Aptos" panose="020B0004020202020204" pitchFamily="34" charset="0"/>
              </a:rPr>
              <a:t>├── records/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main.py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constants.py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game_view.py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start_view.py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game_over_view.py </a:t>
            </a:r>
          </a:p>
          <a:p>
            <a:r>
              <a:rPr lang="en-US" sz="1600" dirty="0">
                <a:latin typeface="Aptos" panose="020B0004020202020204" pitchFamily="34" charset="0"/>
              </a:rPr>
              <a:t>├── player.py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platforms.py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enemies.py</a:t>
            </a: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physics_engine.py 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score_manager.py </a:t>
            </a:r>
          </a:p>
          <a:p>
            <a:r>
              <a:rPr lang="ru-RU" sz="1600" dirty="0">
                <a:latin typeface="Aptos" panose="020B0004020202020204" pitchFamily="34" charset="0"/>
              </a:rPr>
              <a:t>├── </a:t>
            </a:r>
            <a:r>
              <a:rPr lang="en-US" sz="1600" dirty="0">
                <a:latin typeface="Aptos" panose="020B0004020202020204" pitchFamily="34" charset="0"/>
              </a:rPr>
              <a:t>sound_manager.py</a:t>
            </a:r>
            <a:endParaRPr lang="ru-RU" sz="1600" dirty="0">
              <a:latin typeface="Aptos" panose="020B0004020202020204" pitchFamily="34" charset="0"/>
            </a:endParaRPr>
          </a:p>
          <a:p>
            <a:r>
              <a:rPr lang="en-US" sz="1600" dirty="0">
                <a:latin typeface="Aptos" panose="020B0004020202020204" pitchFamily="34" charset="0"/>
              </a:rPr>
              <a:t>└──</a:t>
            </a:r>
            <a:r>
              <a:rPr lang="ru-RU" sz="1600" dirty="0">
                <a:latin typeface="Aptos" panose="020B0004020202020204" pitchFamily="34" charset="0"/>
              </a:rPr>
              <a:t> </a:t>
            </a:r>
            <a:r>
              <a:rPr lang="en-US" sz="1600" dirty="0">
                <a:latin typeface="Aptos" panose="020B0004020202020204" pitchFamily="34" charset="0"/>
              </a:rPr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48772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E9CC-EAE1-108A-7BA1-EF93D991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476103"/>
          </a:xfrm>
        </p:spPr>
        <p:txBody>
          <a:bodyPr>
            <a:normAutofit/>
          </a:bodyPr>
          <a:lstStyle/>
          <a:p>
            <a:r>
              <a:rPr lang="ru-RU" dirty="0">
                <a:latin typeface="Aptos" panose="020B0004020202020204" pitchFamily="34" charset="0"/>
              </a:rPr>
              <a:t>Механики игры. Враги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5A4CEE-3C60-CAB6-8E45-EF4BED13E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6388"/>
            <a:ext cx="5010121" cy="30060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F10D-ACF7-1E57-A6F0-88423B8CC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b="1" dirty="0"/>
              <a:t>Два типа врагов: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EnemyBird</a:t>
            </a:r>
            <a:r>
              <a:rPr lang="ru-RU" b="1" dirty="0"/>
              <a:t>:</a:t>
            </a:r>
            <a:r>
              <a:rPr lang="ru-RU" dirty="0"/>
              <a:t> Патрулирует горизонтально, отскакивает от краев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EnemyBat</a:t>
            </a:r>
            <a:r>
              <a:rPr lang="ru-RU" b="1" dirty="0"/>
              <a:t>:</a:t>
            </a:r>
            <a:r>
              <a:rPr lang="ru-RU" dirty="0"/>
              <a:t> Появляется в случайных позициях X, стационарный</a:t>
            </a:r>
          </a:p>
          <a:p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F5E85-C231-B896-AABC-A14FBFEB4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2757"/>
            <a:ext cx="5013416" cy="270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3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5DB25-FF65-1FCE-2C11-5570BAA9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3B7E-33B4-A46F-535D-0218C7AF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476103"/>
          </a:xfrm>
        </p:spPr>
        <p:txBody>
          <a:bodyPr>
            <a:normAutofit/>
          </a:bodyPr>
          <a:lstStyle/>
          <a:p>
            <a:r>
              <a:rPr lang="ru-RU" dirty="0">
                <a:latin typeface="Aptos" panose="020B0004020202020204" pitchFamily="34" charset="0"/>
              </a:rPr>
              <a:t>Механики игры. Враги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54B61-7B31-4A8F-9D79-08432EEBF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b="1" dirty="0"/>
              <a:t>Взаимодействие с врагами:</a:t>
            </a:r>
            <a:r>
              <a:rPr lang="ru-RU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Прыжок на врага сверху уничтожает его, проигрывается анимация взрыва (частицы).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Столкновение с врагом с других направлений уничтожает игрока, появляется экран конца игры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4719A3-9C11-DB9C-0AE6-FC17C03BB8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23" y="992187"/>
            <a:ext cx="2361939" cy="487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A6DDF0-B141-371C-913E-7E035D0AE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10" y="992187"/>
            <a:ext cx="2382359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FD12-A182-7CDC-AC8E-B89772C7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58EE-D02C-14F8-F521-11119B56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476103"/>
          </a:xfrm>
        </p:spPr>
        <p:txBody>
          <a:bodyPr>
            <a:normAutofit/>
          </a:bodyPr>
          <a:lstStyle/>
          <a:p>
            <a:r>
              <a:rPr lang="ru-RU" dirty="0">
                <a:latin typeface="Aptos" panose="020B0004020202020204" pitchFamily="34" charset="0"/>
              </a:rPr>
              <a:t>Механики игры. Движущиеся платформы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A841A9-7E06-1027-221E-A300624A8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38013"/>
            <a:ext cx="6172200" cy="35724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934B0-24D6-586E-E809-A32C64190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err="1"/>
              <a:t>MovingPlatform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Двигается от одной стенки экрана, до другой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Изначальное место расположение (левая/правая стенка экрана) так же как и скорость платформы определяется случайным образом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2948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599-5C37-EBA8-AF53-1F53F9DC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88761"/>
          </a:xfrm>
        </p:spPr>
        <p:txBody>
          <a:bodyPr/>
          <a:lstStyle/>
          <a:p>
            <a:r>
              <a:rPr lang="ru-RU" dirty="0">
                <a:latin typeface="Aptos" panose="020B0004020202020204" pitchFamily="34" charset="0"/>
              </a:rPr>
              <a:t>Стартовый экран. Экран конца игры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A4DFC-D0A7-07BF-98B7-2CBACEB24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54295"/>
            <a:ext cx="5157787" cy="600482"/>
          </a:xfrm>
        </p:spPr>
        <p:txBody>
          <a:bodyPr/>
          <a:lstStyle/>
          <a:p>
            <a:pPr algn="ctr"/>
            <a:r>
              <a:rPr lang="ru-RU" b="0" dirty="0">
                <a:latin typeface="Aptos" panose="020B0004020202020204" pitchFamily="34" charset="0"/>
              </a:rPr>
              <a:t>Возникает при запуске игры</a:t>
            </a:r>
          </a:p>
        </p:txBody>
      </p:sp>
      <p:pic>
        <p:nvPicPr>
          <p:cNvPr id="8" name="Content Placeholder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C466D26-500E-0CF5-8225-35DCF25B5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99083" y="1978025"/>
            <a:ext cx="2039197" cy="421163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EC3A6-A6F1-783E-5CDB-E0B895895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54295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ru-RU" b="0" dirty="0">
                <a:latin typeface="Aptos" panose="020B0004020202020204" pitchFamily="34" charset="0"/>
              </a:rPr>
              <a:t>Возникает в том случае, когда игрок столкнулся с врагом или упал вниз</a:t>
            </a:r>
          </a:p>
        </p:txBody>
      </p:sp>
      <p:pic>
        <p:nvPicPr>
          <p:cNvPr id="10" name="Content Placeholder 9" descr="A screen shot of a game&#10;&#10;AI-generated content may be incorrect.">
            <a:extLst>
              <a:ext uri="{FF2B5EF4-FFF2-40B4-BE49-F238E27FC236}">
                <a16:creationId xmlns:a16="http://schemas.microsoft.com/office/drawing/2014/main" id="{A5E011C8-5418-408E-9941-397DBE0EDF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744195" y="1978025"/>
            <a:ext cx="2039197" cy="42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9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8CF3-CCA4-37F1-E42D-8673FAC4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7286"/>
          </a:xfrm>
        </p:spPr>
        <p:txBody>
          <a:bodyPr/>
          <a:lstStyle/>
          <a:p>
            <a:r>
              <a:rPr lang="ru-RU" dirty="0">
                <a:latin typeface="Aptos" panose="020B0004020202020204" pitchFamily="34" charset="0"/>
              </a:rPr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0C7B-46E5-8737-292D-BC1AC2EE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194"/>
            <a:ext cx="10515600" cy="4404769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>
                <a:latin typeface="Aptos" panose="020B0004020202020204" pitchFamily="34" charset="0"/>
              </a:rPr>
              <a:t>Перспективы развития:</a:t>
            </a:r>
          </a:p>
          <a:p>
            <a:r>
              <a:rPr lang="ru-RU" dirty="0">
                <a:latin typeface="Aptos" panose="020B0004020202020204" pitchFamily="34" charset="0"/>
              </a:rPr>
              <a:t>Добавить больше разных врагов и платформ</a:t>
            </a:r>
          </a:p>
          <a:p>
            <a:r>
              <a:rPr lang="ru-RU" dirty="0">
                <a:latin typeface="Aptos" panose="020B0004020202020204" pitchFamily="34" charset="0"/>
              </a:rPr>
              <a:t>Добавить предметы и трамплины, упрощающие игру</a:t>
            </a:r>
          </a:p>
          <a:p>
            <a:r>
              <a:rPr lang="ru-RU" dirty="0">
                <a:latin typeface="Aptos" panose="020B0004020202020204" pitchFamily="34" charset="0"/>
              </a:rPr>
              <a:t>Добавить новые уровни со своими скинами для игрока и текстурами для окружения</a:t>
            </a:r>
          </a:p>
          <a:p>
            <a:pPr marL="0" indent="0">
              <a:buNone/>
            </a:pPr>
            <a:endParaRPr lang="ru-RU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ptos" panose="020B0004020202020204" pitchFamily="34" charset="0"/>
              </a:rPr>
              <a:t>Ссылка на репозиторий: </a:t>
            </a:r>
            <a:r>
              <a:rPr lang="en-GB" dirty="0">
                <a:latin typeface="Aptos" panose="020B0004020202020204" pitchFamily="34" charset="0"/>
              </a:rPr>
              <a:t>https://github.com/Maxwell939/Yandex.Lyceum-arcade_project</a:t>
            </a:r>
            <a:endParaRPr lang="ru-RU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8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344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Calibri Light</vt:lpstr>
      <vt:lpstr>Office Theme</vt:lpstr>
      <vt:lpstr>Arcade платформер: «JumpStep»</vt:lpstr>
      <vt:lpstr>Введение</vt:lpstr>
      <vt:lpstr>Архитектура и структура кода</vt:lpstr>
      <vt:lpstr>Механики игры. Враги</vt:lpstr>
      <vt:lpstr>Механики игры. Враги</vt:lpstr>
      <vt:lpstr>Механики игры. Движущиеся платформы</vt:lpstr>
      <vt:lpstr>Стартовый экран. Экран конца игры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 платформер: «JumpStep»</dc:title>
  <dc:creator>Maxwell Frolov</dc:creator>
  <cp:lastModifiedBy>Maxwell Frolov</cp:lastModifiedBy>
  <cp:revision>8</cp:revision>
  <dcterms:created xsi:type="dcterms:W3CDTF">2026-01-29T16:08:50Z</dcterms:created>
  <dcterms:modified xsi:type="dcterms:W3CDTF">2026-01-29T21:17:03Z</dcterms:modified>
</cp:coreProperties>
</file>